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6" r:id="rId2"/>
    <p:sldId id="284" r:id="rId3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8DCE"/>
    <a:srgbClr val="4629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Stijl, gemiddeld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Stijl, donker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9A006-EBB2-4C91-8CA7-F33897BB504F}" type="datetimeFigureOut">
              <a:rPr lang="nl-NL" smtClean="0"/>
              <a:t>27-2-2017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9938A-B015-4695-9431-2931419173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7073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DEFF4-D4C6-9E46-9113-C464AE31E92B}" type="datetimeFigureOut">
              <a:rPr lang="nl-NL" smtClean="0"/>
              <a:pPr/>
              <a:t>27-2-2017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69F5E-BF15-DD4D-A029-856E13411DC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841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69F5E-BF15-DD4D-A029-856E13411DC4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309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69F5E-BF15-DD4D-A029-856E13411DC4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309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70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84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9600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96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3717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511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7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68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9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5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67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21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278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7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74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6622504" cy="864095"/>
          </a:xfrm>
        </p:spPr>
        <p:txBody>
          <a:bodyPr>
            <a:normAutofit/>
          </a:bodyPr>
          <a:lstStyle/>
          <a:p>
            <a:pPr algn="ctr"/>
            <a:r>
              <a:rPr lang="nl-NL" sz="2700" b="1" i="1" dirty="0" smtClean="0"/>
              <a:t>Bodem</a:t>
            </a:r>
            <a:endParaRPr lang="nl-NL" sz="27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457" y="1628800"/>
            <a:ext cx="2304256" cy="2316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103287"/>
            <a:ext cx="2308949" cy="2320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544" y="4077072"/>
            <a:ext cx="2304256" cy="2316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289" y="1663521"/>
            <a:ext cx="2304256" cy="2316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468" y="518292"/>
            <a:ext cx="2657846" cy="981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6622504" cy="864095"/>
          </a:xfrm>
        </p:spPr>
        <p:txBody>
          <a:bodyPr>
            <a:normAutofit/>
          </a:bodyPr>
          <a:lstStyle/>
          <a:p>
            <a:pPr algn="ctr"/>
            <a:r>
              <a:rPr lang="nl-NL" sz="2700" i="1" dirty="0" smtClean="0"/>
              <a:t>Vandaag is het </a:t>
            </a:r>
            <a:r>
              <a:rPr lang="nl-NL" sz="2700" i="1" smtClean="0"/>
              <a:t>zelfstandig werken:</a:t>
            </a:r>
            <a:endParaRPr lang="nl-NL" sz="2700" i="1" dirty="0" smtClean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7128792" cy="4608512"/>
          </a:xfrm>
        </p:spPr>
        <p:txBody>
          <a:bodyPr>
            <a:normAutofit fontScale="85000" lnSpcReduction="20000"/>
          </a:bodyPr>
          <a:lstStyle/>
          <a:p>
            <a:pPr algn="ctr"/>
            <a:endParaRPr lang="nl-NL" sz="1600" dirty="0" smtClean="0"/>
          </a:p>
          <a:p>
            <a:pPr algn="ctr"/>
            <a:endParaRPr lang="nl-NL" sz="1600" dirty="0"/>
          </a:p>
          <a:p>
            <a:pPr algn="ctr"/>
            <a:endParaRPr lang="nl-NL" sz="1600" dirty="0" smtClean="0"/>
          </a:p>
          <a:p>
            <a:pPr algn="ctr"/>
            <a:endParaRPr lang="nl-NL" sz="1600" dirty="0"/>
          </a:p>
          <a:p>
            <a:pPr algn="ctr"/>
            <a:endParaRPr lang="nl-NL" sz="1600" dirty="0" smtClean="0"/>
          </a:p>
          <a:p>
            <a:pPr algn="ctr"/>
            <a:endParaRPr lang="nl-NL" sz="1600" dirty="0"/>
          </a:p>
          <a:p>
            <a:pPr algn="ctr"/>
            <a:endParaRPr lang="nl-NL" sz="1600" dirty="0" smtClean="0"/>
          </a:p>
          <a:p>
            <a:pPr algn="ctr"/>
            <a:endParaRPr lang="nl-NL" sz="1600" dirty="0"/>
          </a:p>
          <a:p>
            <a:pPr algn="ctr"/>
            <a:endParaRPr lang="nl-NL" sz="1600" dirty="0" smtClean="0"/>
          </a:p>
          <a:p>
            <a:pPr algn="ctr"/>
            <a:endParaRPr lang="nl-NL" sz="1600" dirty="0"/>
          </a:p>
          <a:p>
            <a:pPr algn="ctr"/>
            <a:endParaRPr lang="nl-NL" sz="1600" dirty="0" smtClean="0"/>
          </a:p>
          <a:p>
            <a:pPr algn="ctr"/>
            <a:endParaRPr lang="nl-NL" sz="1600" dirty="0"/>
          </a:p>
          <a:p>
            <a:pPr algn="ctr"/>
            <a:r>
              <a:rPr lang="nl-NL" b="1" dirty="0" smtClean="0"/>
              <a:t>Huiswerk: </a:t>
            </a:r>
            <a:r>
              <a:rPr lang="nl-NL" dirty="0" smtClean="0"/>
              <a:t>Volgende week hoofdstuk 1, 2, 3, 9,10, 13, 14</a:t>
            </a:r>
            <a:r>
              <a:rPr lang="nl-NL" smtClean="0"/>
              <a:t>, 15, 19, 21, 23 en 26 </a:t>
            </a:r>
            <a:r>
              <a:rPr lang="nl-NL" dirty="0" smtClean="0"/>
              <a:t>af.</a:t>
            </a:r>
          </a:p>
          <a:p>
            <a:pPr algn="ctr"/>
            <a:r>
              <a:rPr lang="nl-NL" dirty="0" smtClean="0"/>
              <a:t>Hoofdstuk 4, 5, 6, 7, 8, 11, 12,16 en 17, 18, 20, 22, 24 en 25 doorlezen.</a:t>
            </a:r>
          </a:p>
          <a:p>
            <a:pPr algn="ctr"/>
            <a:endParaRPr lang="nl-NL" sz="16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83540"/>
            <a:ext cx="3935313" cy="2497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5535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3199</TotalTime>
  <Words>65</Words>
  <Application>Microsoft Office PowerPoint</Application>
  <PresentationFormat>Diavoorstelling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</vt:lpstr>
      <vt:lpstr>Bodem</vt:lpstr>
      <vt:lpstr>Vandaag is het zelfstandig werken: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Martijn</dc:creator>
  <cp:lastModifiedBy>Robert Soesman</cp:lastModifiedBy>
  <cp:revision>478</cp:revision>
  <cp:lastPrinted>2012-05-22T10:37:28Z</cp:lastPrinted>
  <dcterms:created xsi:type="dcterms:W3CDTF">2008-03-20T23:08:22Z</dcterms:created>
  <dcterms:modified xsi:type="dcterms:W3CDTF">2017-02-27T17:22:52Z</dcterms:modified>
</cp:coreProperties>
</file>